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32CB65-9B11-4404-AAC3-F121E057141E}"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3148B-E6B6-44FF-A63E-D74D4622354B}" type="slidenum">
              <a:rPr lang="en-US" smtClean="0"/>
              <a:t>‹#›</a:t>
            </a:fld>
            <a:endParaRPr lang="en-US"/>
          </a:p>
        </p:txBody>
      </p:sp>
    </p:spTree>
    <p:extLst>
      <p:ext uri="{BB962C8B-B14F-4D97-AF65-F5344CB8AC3E}">
        <p14:creationId xmlns:p14="http://schemas.microsoft.com/office/powerpoint/2010/main" val="261909955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32CB65-9B11-4404-AAC3-F121E057141E}"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3148B-E6B6-44FF-A63E-D74D4622354B}" type="slidenum">
              <a:rPr lang="en-US" smtClean="0"/>
              <a:t>‹#›</a:t>
            </a:fld>
            <a:endParaRPr lang="en-US"/>
          </a:p>
        </p:txBody>
      </p:sp>
    </p:spTree>
    <p:extLst>
      <p:ext uri="{BB962C8B-B14F-4D97-AF65-F5344CB8AC3E}">
        <p14:creationId xmlns:p14="http://schemas.microsoft.com/office/powerpoint/2010/main" val="490035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32CB65-9B11-4404-AAC3-F121E057141E}"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3148B-E6B6-44FF-A63E-D74D4622354B}" type="slidenum">
              <a:rPr lang="en-US" smtClean="0"/>
              <a:t>‹#›</a:t>
            </a:fld>
            <a:endParaRPr lang="en-US"/>
          </a:p>
        </p:txBody>
      </p:sp>
    </p:spTree>
    <p:extLst>
      <p:ext uri="{BB962C8B-B14F-4D97-AF65-F5344CB8AC3E}">
        <p14:creationId xmlns:p14="http://schemas.microsoft.com/office/powerpoint/2010/main" val="37671038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32CB65-9B11-4404-AAC3-F121E057141E}"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3148B-E6B6-44FF-A63E-D74D4622354B}" type="slidenum">
              <a:rPr lang="en-US" smtClean="0"/>
              <a:t>‹#›</a:t>
            </a:fld>
            <a:endParaRPr lang="en-US"/>
          </a:p>
        </p:txBody>
      </p:sp>
    </p:spTree>
    <p:extLst>
      <p:ext uri="{BB962C8B-B14F-4D97-AF65-F5344CB8AC3E}">
        <p14:creationId xmlns:p14="http://schemas.microsoft.com/office/powerpoint/2010/main" val="113233177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32CB65-9B11-4404-AAC3-F121E057141E}"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3148B-E6B6-44FF-A63E-D74D4622354B}" type="slidenum">
              <a:rPr lang="en-US" smtClean="0"/>
              <a:t>‹#›</a:t>
            </a:fld>
            <a:endParaRPr lang="en-US"/>
          </a:p>
        </p:txBody>
      </p:sp>
    </p:spTree>
    <p:extLst>
      <p:ext uri="{BB962C8B-B14F-4D97-AF65-F5344CB8AC3E}">
        <p14:creationId xmlns:p14="http://schemas.microsoft.com/office/powerpoint/2010/main" val="22552195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32CB65-9B11-4404-AAC3-F121E057141E}"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3148B-E6B6-44FF-A63E-D74D4622354B}" type="slidenum">
              <a:rPr lang="en-US" smtClean="0"/>
              <a:t>‹#›</a:t>
            </a:fld>
            <a:endParaRPr lang="en-US"/>
          </a:p>
        </p:txBody>
      </p:sp>
    </p:spTree>
    <p:extLst>
      <p:ext uri="{BB962C8B-B14F-4D97-AF65-F5344CB8AC3E}">
        <p14:creationId xmlns:p14="http://schemas.microsoft.com/office/powerpoint/2010/main" val="121839051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32CB65-9B11-4404-AAC3-F121E057141E}"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3148B-E6B6-44FF-A63E-D74D4622354B}" type="slidenum">
              <a:rPr lang="en-US" smtClean="0"/>
              <a:t>‹#›</a:t>
            </a:fld>
            <a:endParaRPr lang="en-US"/>
          </a:p>
        </p:txBody>
      </p:sp>
    </p:spTree>
    <p:extLst>
      <p:ext uri="{BB962C8B-B14F-4D97-AF65-F5344CB8AC3E}">
        <p14:creationId xmlns:p14="http://schemas.microsoft.com/office/powerpoint/2010/main" val="390790349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532CB65-9B11-4404-AAC3-F121E057141E}"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3148B-E6B6-44FF-A63E-D74D4622354B}" type="slidenum">
              <a:rPr lang="en-US" smtClean="0"/>
              <a:t>‹#›</a:t>
            </a:fld>
            <a:endParaRPr lang="en-US"/>
          </a:p>
        </p:txBody>
      </p:sp>
    </p:spTree>
    <p:extLst>
      <p:ext uri="{BB962C8B-B14F-4D97-AF65-F5344CB8AC3E}">
        <p14:creationId xmlns:p14="http://schemas.microsoft.com/office/powerpoint/2010/main" val="401441196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32CB65-9B11-4404-AAC3-F121E057141E}"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13148B-E6B6-44FF-A63E-D74D4622354B}" type="slidenum">
              <a:rPr lang="en-US" smtClean="0"/>
              <a:t>‹#›</a:t>
            </a:fld>
            <a:endParaRPr lang="en-US"/>
          </a:p>
        </p:txBody>
      </p:sp>
    </p:spTree>
    <p:extLst>
      <p:ext uri="{BB962C8B-B14F-4D97-AF65-F5344CB8AC3E}">
        <p14:creationId xmlns:p14="http://schemas.microsoft.com/office/powerpoint/2010/main" val="10751173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32CB65-9B11-4404-AAC3-F121E057141E}"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3148B-E6B6-44FF-A63E-D74D4622354B}" type="slidenum">
              <a:rPr lang="en-US" smtClean="0"/>
              <a:t>‹#›</a:t>
            </a:fld>
            <a:endParaRPr lang="en-US"/>
          </a:p>
        </p:txBody>
      </p:sp>
    </p:spTree>
    <p:extLst>
      <p:ext uri="{BB962C8B-B14F-4D97-AF65-F5344CB8AC3E}">
        <p14:creationId xmlns:p14="http://schemas.microsoft.com/office/powerpoint/2010/main" val="364399016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32CB65-9B11-4404-AAC3-F121E057141E}"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3148B-E6B6-44FF-A63E-D74D4622354B}" type="slidenum">
              <a:rPr lang="en-US" smtClean="0"/>
              <a:t>‹#›</a:t>
            </a:fld>
            <a:endParaRPr lang="en-US"/>
          </a:p>
        </p:txBody>
      </p:sp>
    </p:spTree>
    <p:extLst>
      <p:ext uri="{BB962C8B-B14F-4D97-AF65-F5344CB8AC3E}">
        <p14:creationId xmlns:p14="http://schemas.microsoft.com/office/powerpoint/2010/main" val="263885168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32CB65-9B11-4404-AAC3-F121E057141E}" type="datetimeFigureOut">
              <a:rPr lang="en-US" smtClean="0"/>
              <a:t>1/11/2016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3148B-E6B6-44FF-A63E-D74D4622354B}" type="slidenum">
              <a:rPr lang="en-US" smtClean="0"/>
              <a:t>‹#›</a:t>
            </a:fld>
            <a:endParaRPr lang="en-US"/>
          </a:p>
        </p:txBody>
      </p:sp>
    </p:spTree>
    <p:extLst>
      <p:ext uri="{BB962C8B-B14F-4D97-AF65-F5344CB8AC3E}">
        <p14:creationId xmlns:p14="http://schemas.microsoft.com/office/powerpoint/2010/main" val="1055737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0" y="0"/>
            <a:ext cx="5138670" cy="1323439"/>
          </a:xfrm>
          <a:prstGeom prst="rect">
            <a:avLst/>
          </a:prstGeom>
          <a:noFill/>
        </p:spPr>
        <p:txBody>
          <a:bodyPr wrap="square" rtlCol="0">
            <a:spAutoFit/>
          </a:bodyPr>
          <a:lstStyle/>
          <a:p>
            <a:r>
              <a:rPr lang="en-US" sz="4000" dirty="0" smtClean="0">
                <a:solidFill>
                  <a:schemeClr val="bg1"/>
                </a:solidFill>
              </a:rPr>
              <a:t>1 Timothy </a:t>
            </a:r>
            <a:r>
              <a:rPr lang="en-US" sz="4000" dirty="0" smtClean="0">
                <a:solidFill>
                  <a:schemeClr val="bg1"/>
                </a:solidFill>
              </a:rPr>
              <a:t>6.6-12</a:t>
            </a:r>
          </a:p>
          <a:p>
            <a:r>
              <a:rPr lang="en-US" sz="4000" dirty="0">
                <a:solidFill>
                  <a:schemeClr val="bg1"/>
                </a:solidFill>
              </a:rPr>
              <a:t>	</a:t>
            </a:r>
            <a:r>
              <a:rPr lang="en-US" sz="4000" i="1" dirty="0" smtClean="0">
                <a:solidFill>
                  <a:schemeClr val="bg1"/>
                </a:solidFill>
              </a:rPr>
              <a:t>[pew Bible p.1340]</a:t>
            </a:r>
            <a:endParaRPr lang="en-US" sz="4000" i="1" dirty="0">
              <a:solidFill>
                <a:schemeClr val="bg1"/>
              </a:solidFill>
            </a:endParaRPr>
          </a:p>
        </p:txBody>
      </p:sp>
      <p:sp>
        <p:nvSpPr>
          <p:cNvPr id="7" name="TextBox 6"/>
          <p:cNvSpPr txBox="1"/>
          <p:nvPr/>
        </p:nvSpPr>
        <p:spPr>
          <a:xfrm>
            <a:off x="0" y="6457890"/>
            <a:ext cx="2949262" cy="400110"/>
          </a:xfrm>
          <a:prstGeom prst="rect">
            <a:avLst/>
          </a:prstGeom>
          <a:noFill/>
        </p:spPr>
        <p:txBody>
          <a:bodyPr wrap="square" rtlCol="0">
            <a:spAutoFit/>
          </a:bodyPr>
          <a:lstStyle/>
          <a:p>
            <a:r>
              <a:rPr lang="en-US" sz="2000" dirty="0" smtClean="0">
                <a:solidFill>
                  <a:schemeClr val="bg1"/>
                </a:solidFill>
              </a:rPr>
              <a:t>commons.wikimedia.org</a:t>
            </a:r>
            <a:endParaRPr lang="en-US" sz="2000" dirty="0">
              <a:solidFill>
                <a:schemeClr val="bg1"/>
              </a:solidFill>
            </a:endParaRPr>
          </a:p>
        </p:txBody>
      </p:sp>
    </p:spTree>
    <p:extLst>
      <p:ext uri="{BB962C8B-B14F-4D97-AF65-F5344CB8AC3E}">
        <p14:creationId xmlns:p14="http://schemas.microsoft.com/office/powerpoint/2010/main" val="197669315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0" y="0"/>
            <a:ext cx="9144000" cy="2554545"/>
          </a:xfrm>
          <a:prstGeom prst="rect">
            <a:avLst/>
          </a:prstGeom>
          <a:solidFill>
            <a:schemeClr val="bg2">
              <a:lumMod val="25000"/>
            </a:schemeClr>
          </a:solidFill>
        </p:spPr>
        <p:txBody>
          <a:bodyPr wrap="square" rtlCol="0">
            <a:spAutoFit/>
          </a:bodyPr>
          <a:lstStyle/>
          <a:p>
            <a:r>
              <a:rPr lang="en-US" sz="3200" dirty="0">
                <a:solidFill>
                  <a:schemeClr val="bg1"/>
                </a:solidFill>
              </a:rPr>
              <a:t>Proverbs 30.8b-9 NIV:  …give me neither poverty nor riches, but give me only my daily bread.  Otherwise, I may have too much and disown you and say, ‘Who is the LORD?’ Or I may become poor and steal, and so dishonor the name of my God.</a:t>
            </a:r>
          </a:p>
        </p:txBody>
      </p:sp>
    </p:spTree>
    <p:extLst>
      <p:ext uri="{BB962C8B-B14F-4D97-AF65-F5344CB8AC3E}">
        <p14:creationId xmlns:p14="http://schemas.microsoft.com/office/powerpoint/2010/main" val="186658004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0" y="0"/>
            <a:ext cx="9144000" cy="3539430"/>
          </a:xfrm>
          <a:prstGeom prst="rect">
            <a:avLst/>
          </a:prstGeom>
          <a:solidFill>
            <a:schemeClr val="bg2">
              <a:lumMod val="25000"/>
            </a:schemeClr>
          </a:solidFill>
        </p:spPr>
        <p:txBody>
          <a:bodyPr wrap="square" rtlCol="0">
            <a:spAutoFit/>
          </a:bodyPr>
          <a:lstStyle/>
          <a:p>
            <a:r>
              <a:rPr lang="en-US" sz="3200" dirty="0">
                <a:solidFill>
                  <a:schemeClr val="bg1"/>
                </a:solidFill>
              </a:rPr>
              <a:t>1 Timothy 6.11-12:  But you, as a person dedicated to God, keep away from all that. Instead pursue righteousness, godliness, faithfulness, love, endurance, and gentleness.  Compete well for the faith and lay hold of that eternal life you were called for and made your good confession for in the presence of many witnesses.</a:t>
            </a:r>
          </a:p>
        </p:txBody>
      </p:sp>
    </p:spTree>
    <p:extLst>
      <p:ext uri="{BB962C8B-B14F-4D97-AF65-F5344CB8AC3E}">
        <p14:creationId xmlns:p14="http://schemas.microsoft.com/office/powerpoint/2010/main" val="428800554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0" y="0"/>
            <a:ext cx="9144000" cy="2062103"/>
          </a:xfrm>
          <a:prstGeom prst="rect">
            <a:avLst/>
          </a:prstGeom>
          <a:solidFill>
            <a:schemeClr val="bg2">
              <a:lumMod val="25000"/>
            </a:schemeClr>
          </a:solidFill>
        </p:spPr>
        <p:txBody>
          <a:bodyPr wrap="square" rtlCol="0">
            <a:spAutoFit/>
          </a:bodyPr>
          <a:lstStyle/>
          <a:p>
            <a:r>
              <a:rPr lang="en-US" sz="3200" dirty="0">
                <a:solidFill>
                  <a:schemeClr val="bg1"/>
                </a:solidFill>
              </a:rPr>
              <a:t>Hebrews 13.5 NET:  Your conduct must be free from the love of money and you must be content with what you have, for he has said, “I will never leave you and I will never abandon you.”</a:t>
            </a:r>
          </a:p>
        </p:txBody>
      </p:sp>
    </p:spTree>
    <p:extLst>
      <p:ext uri="{BB962C8B-B14F-4D97-AF65-F5344CB8AC3E}">
        <p14:creationId xmlns:p14="http://schemas.microsoft.com/office/powerpoint/2010/main" val="67355618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0" y="0"/>
            <a:ext cx="9144000" cy="6555641"/>
          </a:xfrm>
          <a:prstGeom prst="rect">
            <a:avLst/>
          </a:prstGeom>
          <a:solidFill>
            <a:schemeClr val="bg2">
              <a:lumMod val="25000"/>
            </a:schemeClr>
          </a:solidFill>
        </p:spPr>
        <p:txBody>
          <a:bodyPr wrap="square" rtlCol="0">
            <a:spAutoFit/>
          </a:bodyPr>
          <a:lstStyle/>
          <a:p>
            <a:r>
              <a:rPr lang="en-US" sz="2800" dirty="0">
                <a:solidFill>
                  <a:schemeClr val="bg1"/>
                </a:solidFill>
              </a:rPr>
              <a:t>1 Timothy 6.6-12 NET:  Now godliness combined with contentment brings great profit.  For we have brought nothing into this world and so we cannot take a single thing out either.  But if we have food and shelter, we will be satisfied with that.  Those who long to be rich, however, stumble into temptation and a trap and many senseless and harmful desires that plunge people into ruin and destruction.  For the love of money is the root of all evils. Some people in reaching for it have strayed from the faith and stabbed themselves with many pains.  But you, as a person dedicated to God, keep away from all that. Instead pursue righteousness, godliness, faithfulness, love, endurance, and gentleness.  Compete well for the faith and lay hold of that eternal life you were called for and made your good confession for in the presence of many witnesses.</a:t>
            </a:r>
          </a:p>
        </p:txBody>
      </p:sp>
    </p:spTree>
    <p:extLst>
      <p:ext uri="{BB962C8B-B14F-4D97-AF65-F5344CB8AC3E}">
        <p14:creationId xmlns:p14="http://schemas.microsoft.com/office/powerpoint/2010/main" val="273843833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2554545"/>
          </a:xfrm>
          <a:prstGeom prst="rect">
            <a:avLst/>
          </a:prstGeom>
          <a:solidFill>
            <a:schemeClr val="bg2">
              <a:lumMod val="25000"/>
            </a:schemeClr>
          </a:solidFill>
        </p:spPr>
        <p:txBody>
          <a:bodyPr wrap="square" rtlCol="0">
            <a:spAutoFit/>
          </a:bodyPr>
          <a:lstStyle/>
          <a:p>
            <a:r>
              <a:rPr lang="en-US" sz="3200" dirty="0">
                <a:solidFill>
                  <a:schemeClr val="bg1"/>
                </a:solidFill>
              </a:rPr>
              <a:t>1 Timothy 6.6-8:  </a:t>
            </a:r>
            <a:r>
              <a:rPr lang="en-US" sz="3200" u="sng" dirty="0">
                <a:solidFill>
                  <a:srgbClr val="FFFF00"/>
                </a:solidFill>
              </a:rPr>
              <a:t>Now godliness combined with contentment brings great profit</a:t>
            </a:r>
            <a:r>
              <a:rPr lang="en-US" sz="3200" dirty="0">
                <a:solidFill>
                  <a:srgbClr val="FFFF00"/>
                </a:solidFill>
              </a:rPr>
              <a:t>.  </a:t>
            </a:r>
            <a:r>
              <a:rPr lang="en-US" sz="3200" dirty="0">
                <a:solidFill>
                  <a:schemeClr val="bg1"/>
                </a:solidFill>
              </a:rPr>
              <a:t>For we have brought nothing into this world and so we cannot take a single thing out either.  But if we have food and shelter, we will be satisfied with that. </a:t>
            </a:r>
          </a:p>
        </p:txBody>
      </p:sp>
      <p:grpSp>
        <p:nvGrpSpPr>
          <p:cNvPr id="4" name="Group 3"/>
          <p:cNvGrpSpPr/>
          <p:nvPr/>
        </p:nvGrpSpPr>
        <p:grpSpPr>
          <a:xfrm>
            <a:off x="0" y="2463532"/>
            <a:ext cx="9143999" cy="4394468"/>
            <a:chOff x="0" y="2463532"/>
            <a:chExt cx="9143999" cy="4394468"/>
          </a:xfrm>
        </p:grpSpPr>
        <p:sp>
          <p:nvSpPr>
            <p:cNvPr id="15" name="Rounded Rectangle 14"/>
            <p:cNvSpPr/>
            <p:nvPr/>
          </p:nvSpPr>
          <p:spPr>
            <a:xfrm>
              <a:off x="6522807" y="4918761"/>
              <a:ext cx="262119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God’s Physical </a:t>
              </a:r>
              <a:r>
                <a:rPr lang="en-US" sz="3200" dirty="0" smtClean="0">
                  <a:solidFill>
                    <a:schemeClr val="tx1"/>
                  </a:solidFill>
                </a:rPr>
                <a:t>Blessings</a:t>
              </a:r>
              <a:endParaRPr lang="en-US" sz="3200" dirty="0">
                <a:solidFill>
                  <a:schemeClr val="tx1"/>
                </a:solidFill>
              </a:endParaRPr>
            </a:p>
          </p:txBody>
        </p:sp>
        <p:grpSp>
          <p:nvGrpSpPr>
            <p:cNvPr id="14" name="Group 13"/>
            <p:cNvGrpSpPr/>
            <p:nvPr/>
          </p:nvGrpSpPr>
          <p:grpSpPr>
            <a:xfrm>
              <a:off x="0" y="2463532"/>
              <a:ext cx="9143999" cy="4394468"/>
              <a:chOff x="0" y="2463532"/>
              <a:chExt cx="9143999" cy="4394468"/>
            </a:xfrm>
          </p:grpSpPr>
          <p:sp>
            <p:nvSpPr>
              <p:cNvPr id="2" name="Oval 1"/>
              <p:cNvSpPr/>
              <p:nvPr/>
            </p:nvSpPr>
            <p:spPr>
              <a:xfrm>
                <a:off x="0" y="5731566"/>
                <a:ext cx="1895061" cy="1126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You</a:t>
                </a:r>
                <a:endParaRPr lang="en-US" sz="3200" dirty="0">
                  <a:solidFill>
                    <a:schemeClr val="tx1"/>
                  </a:solidFill>
                </a:endParaRPr>
              </a:p>
            </p:txBody>
          </p:sp>
          <p:sp>
            <p:nvSpPr>
              <p:cNvPr id="7" name="Oval 6"/>
              <p:cNvSpPr/>
              <p:nvPr/>
            </p:nvSpPr>
            <p:spPr>
              <a:xfrm>
                <a:off x="2842591" y="2463532"/>
                <a:ext cx="1895061" cy="1126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3" name="Pentagon 2"/>
              <p:cNvSpPr/>
              <p:nvPr/>
            </p:nvSpPr>
            <p:spPr>
              <a:xfrm rot="18556747">
                <a:off x="615155" y="4059458"/>
                <a:ext cx="3154017" cy="1024839"/>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Trust and Obey Revelation</a:t>
                </a:r>
                <a:endParaRPr lang="en-US" sz="3200" dirty="0">
                  <a:solidFill>
                    <a:schemeClr val="tx1"/>
                  </a:solidFill>
                </a:endParaRPr>
              </a:p>
            </p:txBody>
          </p:sp>
          <p:sp>
            <p:nvSpPr>
              <p:cNvPr id="9" name="Rounded Rectangle 8"/>
              <p:cNvSpPr/>
              <p:nvPr/>
            </p:nvSpPr>
            <p:spPr>
              <a:xfrm>
                <a:off x="6665842" y="2463532"/>
                <a:ext cx="247815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Spiritual Blessings</a:t>
                </a:r>
              </a:p>
            </p:txBody>
          </p:sp>
          <p:sp>
            <p:nvSpPr>
              <p:cNvPr id="11" name="Rounded Rectangle 10"/>
              <p:cNvSpPr/>
              <p:nvPr/>
            </p:nvSpPr>
            <p:spPr>
              <a:xfrm>
                <a:off x="5182625" y="5902619"/>
                <a:ext cx="247815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Your Physical </a:t>
                </a:r>
                <a:r>
                  <a:rPr lang="en-US" sz="3200" dirty="0" smtClean="0">
                    <a:solidFill>
                      <a:schemeClr val="tx1"/>
                    </a:solidFill>
                  </a:rPr>
                  <a:t>Blessings</a:t>
                </a:r>
                <a:endParaRPr lang="en-US" sz="3200" dirty="0">
                  <a:solidFill>
                    <a:schemeClr val="tx1"/>
                  </a:solidFill>
                </a:endParaRPr>
              </a:p>
            </p:txBody>
          </p:sp>
          <p:sp>
            <p:nvSpPr>
              <p:cNvPr id="8" name="Pentagon 7"/>
              <p:cNvSpPr/>
              <p:nvPr/>
            </p:nvSpPr>
            <p:spPr>
              <a:xfrm>
                <a:off x="1779201" y="5833161"/>
                <a:ext cx="3552653" cy="1024839"/>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Rely on Human Methods</a:t>
                </a:r>
                <a:endParaRPr lang="en-US" sz="3200" dirty="0">
                  <a:solidFill>
                    <a:schemeClr val="tx1"/>
                  </a:solidFill>
                </a:endParaRPr>
              </a:p>
            </p:txBody>
          </p:sp>
          <p:sp>
            <p:nvSpPr>
              <p:cNvPr id="13" name="Pentagon 12"/>
              <p:cNvSpPr/>
              <p:nvPr/>
            </p:nvSpPr>
            <p:spPr>
              <a:xfrm>
                <a:off x="4506765" y="2819120"/>
                <a:ext cx="2422069" cy="506271"/>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Deliverance</a:t>
                </a:r>
                <a:endParaRPr lang="en-US" sz="3200" dirty="0">
                  <a:solidFill>
                    <a:schemeClr val="tx1"/>
                  </a:solidFill>
                </a:endParaRPr>
              </a:p>
            </p:txBody>
          </p:sp>
          <p:sp>
            <p:nvSpPr>
              <p:cNvPr id="12" name="Pentagon 11"/>
              <p:cNvSpPr/>
              <p:nvPr/>
            </p:nvSpPr>
            <p:spPr>
              <a:xfrm rot="2288702">
                <a:off x="4001546" y="4049858"/>
                <a:ext cx="2968198" cy="506271"/>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Deliverance</a:t>
                </a:r>
                <a:endParaRPr lang="en-US" sz="3200" dirty="0">
                  <a:solidFill>
                    <a:schemeClr val="tx1"/>
                  </a:solidFill>
                </a:endParaRPr>
              </a:p>
            </p:txBody>
          </p:sp>
        </p:grpSp>
      </p:grpSp>
    </p:spTree>
    <p:extLst>
      <p:ext uri="{BB962C8B-B14F-4D97-AF65-F5344CB8AC3E}">
        <p14:creationId xmlns:p14="http://schemas.microsoft.com/office/powerpoint/2010/main" val="97306413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0" y="0"/>
            <a:ext cx="9144000" cy="2554545"/>
          </a:xfrm>
          <a:prstGeom prst="rect">
            <a:avLst/>
          </a:prstGeom>
          <a:solidFill>
            <a:schemeClr val="bg2">
              <a:lumMod val="25000"/>
            </a:schemeClr>
          </a:solidFill>
        </p:spPr>
        <p:txBody>
          <a:bodyPr wrap="square" rtlCol="0">
            <a:spAutoFit/>
          </a:bodyPr>
          <a:lstStyle/>
          <a:p>
            <a:r>
              <a:rPr lang="en-US" sz="3200" dirty="0">
                <a:solidFill>
                  <a:schemeClr val="bg1"/>
                </a:solidFill>
              </a:rPr>
              <a:t>1 Timothy 6.6-8:  Now godliness combined with contentment brings great profit.  </a:t>
            </a:r>
            <a:r>
              <a:rPr lang="en-US" sz="3200" u="sng" dirty="0">
                <a:solidFill>
                  <a:srgbClr val="FFFF00"/>
                </a:solidFill>
              </a:rPr>
              <a:t>For we have brought nothing into this world and so we cannot take a single thing out either.  But if we have food and shelter, we will be satisfied with that</a:t>
            </a:r>
            <a:r>
              <a:rPr lang="en-US" sz="3200" dirty="0">
                <a:solidFill>
                  <a:schemeClr val="bg1"/>
                </a:solidFill>
              </a:rPr>
              <a:t>. </a:t>
            </a:r>
          </a:p>
        </p:txBody>
      </p:sp>
    </p:spTree>
    <p:extLst>
      <p:ext uri="{BB962C8B-B14F-4D97-AF65-F5344CB8AC3E}">
        <p14:creationId xmlns:p14="http://schemas.microsoft.com/office/powerpoint/2010/main" val="32944625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0" y="0"/>
            <a:ext cx="9144000" cy="3539430"/>
          </a:xfrm>
          <a:prstGeom prst="rect">
            <a:avLst/>
          </a:prstGeom>
          <a:solidFill>
            <a:schemeClr val="bg2">
              <a:lumMod val="25000"/>
            </a:schemeClr>
          </a:solidFill>
        </p:spPr>
        <p:txBody>
          <a:bodyPr wrap="square" rtlCol="0">
            <a:spAutoFit/>
          </a:bodyPr>
          <a:lstStyle/>
          <a:p>
            <a:r>
              <a:rPr lang="en-US" sz="3200" dirty="0" smtClean="0">
                <a:solidFill>
                  <a:schemeClr val="bg1"/>
                </a:solidFill>
              </a:rPr>
              <a:t>Philippians </a:t>
            </a:r>
            <a:r>
              <a:rPr lang="en-US" sz="3200" dirty="0">
                <a:solidFill>
                  <a:schemeClr val="bg1"/>
                </a:solidFill>
              </a:rPr>
              <a:t>4.11-13 NET:  I am not saying this because I am in need, for I have learned to be content in any circumstance.  I have experienced times of need and times of abundance. In any and every circumstance I have learned the secret of contentment, whether I go satisfied or hungry, have plenty or nothing.  I am able to do all things through the one who strengthens me.</a:t>
            </a:r>
          </a:p>
        </p:txBody>
      </p:sp>
    </p:spTree>
    <p:extLst>
      <p:ext uri="{BB962C8B-B14F-4D97-AF65-F5344CB8AC3E}">
        <p14:creationId xmlns:p14="http://schemas.microsoft.com/office/powerpoint/2010/main" val="233977963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2062103"/>
          </a:xfrm>
          <a:prstGeom prst="rect">
            <a:avLst/>
          </a:prstGeom>
          <a:solidFill>
            <a:schemeClr val="bg2">
              <a:lumMod val="25000"/>
            </a:schemeClr>
          </a:solidFill>
        </p:spPr>
        <p:txBody>
          <a:bodyPr wrap="square" rtlCol="0">
            <a:spAutoFit/>
          </a:bodyPr>
          <a:lstStyle/>
          <a:p>
            <a:r>
              <a:rPr lang="en-US" sz="3200" dirty="0" smtClean="0">
                <a:solidFill>
                  <a:schemeClr val="bg1"/>
                </a:solidFill>
              </a:rPr>
              <a:t>In </a:t>
            </a:r>
            <a:r>
              <a:rPr lang="en-US" sz="3200" dirty="0">
                <a:solidFill>
                  <a:schemeClr val="bg1"/>
                </a:solidFill>
              </a:rPr>
              <a:t>any and every circumstance I have learned the secret of contentment, whether I go satisfied or hungry, have plenty or nothing.  I am able to do all things through the one who strengthens me.</a:t>
            </a:r>
          </a:p>
        </p:txBody>
      </p:sp>
      <p:grpSp>
        <p:nvGrpSpPr>
          <p:cNvPr id="24" name="Group 23"/>
          <p:cNvGrpSpPr/>
          <p:nvPr/>
        </p:nvGrpSpPr>
        <p:grpSpPr>
          <a:xfrm>
            <a:off x="0" y="2463532"/>
            <a:ext cx="9143999" cy="4394468"/>
            <a:chOff x="0" y="2463532"/>
            <a:chExt cx="9143999" cy="4394468"/>
          </a:xfrm>
        </p:grpSpPr>
        <p:sp>
          <p:nvSpPr>
            <p:cNvPr id="25" name="Rounded Rectangle 24"/>
            <p:cNvSpPr/>
            <p:nvPr/>
          </p:nvSpPr>
          <p:spPr>
            <a:xfrm>
              <a:off x="6522807" y="4918761"/>
              <a:ext cx="262119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God’s Physical </a:t>
              </a:r>
              <a:r>
                <a:rPr lang="en-US" sz="3200" dirty="0" smtClean="0">
                  <a:solidFill>
                    <a:schemeClr val="tx1"/>
                  </a:solidFill>
                </a:rPr>
                <a:t>Blessings</a:t>
              </a:r>
              <a:endParaRPr lang="en-US" sz="3200" dirty="0">
                <a:solidFill>
                  <a:schemeClr val="tx1"/>
                </a:solidFill>
              </a:endParaRPr>
            </a:p>
          </p:txBody>
        </p:sp>
        <p:grpSp>
          <p:nvGrpSpPr>
            <p:cNvPr id="26" name="Group 25"/>
            <p:cNvGrpSpPr/>
            <p:nvPr/>
          </p:nvGrpSpPr>
          <p:grpSpPr>
            <a:xfrm>
              <a:off x="0" y="2463532"/>
              <a:ext cx="9143999" cy="4394468"/>
              <a:chOff x="0" y="2463532"/>
              <a:chExt cx="9143999" cy="4394468"/>
            </a:xfrm>
          </p:grpSpPr>
          <p:sp>
            <p:nvSpPr>
              <p:cNvPr id="27" name="Oval 26"/>
              <p:cNvSpPr/>
              <p:nvPr/>
            </p:nvSpPr>
            <p:spPr>
              <a:xfrm>
                <a:off x="0" y="5731566"/>
                <a:ext cx="1895061" cy="1126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You</a:t>
                </a:r>
                <a:endParaRPr lang="en-US" sz="3200" dirty="0">
                  <a:solidFill>
                    <a:schemeClr val="tx1"/>
                  </a:solidFill>
                </a:endParaRPr>
              </a:p>
            </p:txBody>
          </p:sp>
          <p:sp>
            <p:nvSpPr>
              <p:cNvPr id="28" name="Oval 27"/>
              <p:cNvSpPr/>
              <p:nvPr/>
            </p:nvSpPr>
            <p:spPr>
              <a:xfrm>
                <a:off x="2842591" y="2463532"/>
                <a:ext cx="1895061" cy="1126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29" name="Pentagon 28"/>
              <p:cNvSpPr/>
              <p:nvPr/>
            </p:nvSpPr>
            <p:spPr>
              <a:xfrm rot="18556747">
                <a:off x="615155" y="4059458"/>
                <a:ext cx="3154017" cy="1024839"/>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Trust and Obey Revelation</a:t>
                </a:r>
                <a:endParaRPr lang="en-US" sz="3200" dirty="0">
                  <a:solidFill>
                    <a:schemeClr val="tx1"/>
                  </a:solidFill>
                </a:endParaRPr>
              </a:p>
            </p:txBody>
          </p:sp>
          <p:sp>
            <p:nvSpPr>
              <p:cNvPr id="30" name="Rounded Rectangle 29"/>
              <p:cNvSpPr/>
              <p:nvPr/>
            </p:nvSpPr>
            <p:spPr>
              <a:xfrm>
                <a:off x="6665842" y="2463532"/>
                <a:ext cx="247815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Spiritual Blessings</a:t>
                </a:r>
              </a:p>
            </p:txBody>
          </p:sp>
          <p:sp>
            <p:nvSpPr>
              <p:cNvPr id="31" name="Rounded Rectangle 30"/>
              <p:cNvSpPr/>
              <p:nvPr/>
            </p:nvSpPr>
            <p:spPr>
              <a:xfrm>
                <a:off x="5182625" y="5902619"/>
                <a:ext cx="247815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Your Physical </a:t>
                </a:r>
                <a:r>
                  <a:rPr lang="en-US" sz="3200" dirty="0" smtClean="0">
                    <a:solidFill>
                      <a:schemeClr val="tx1"/>
                    </a:solidFill>
                  </a:rPr>
                  <a:t>Blessings</a:t>
                </a:r>
                <a:endParaRPr lang="en-US" sz="3200" dirty="0">
                  <a:solidFill>
                    <a:schemeClr val="tx1"/>
                  </a:solidFill>
                </a:endParaRPr>
              </a:p>
            </p:txBody>
          </p:sp>
          <p:sp>
            <p:nvSpPr>
              <p:cNvPr id="32" name="Pentagon 31"/>
              <p:cNvSpPr/>
              <p:nvPr/>
            </p:nvSpPr>
            <p:spPr>
              <a:xfrm>
                <a:off x="1779201" y="5833161"/>
                <a:ext cx="3552653" cy="1024839"/>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Rely on Human Methods</a:t>
                </a:r>
                <a:endParaRPr lang="en-US" sz="3200" dirty="0">
                  <a:solidFill>
                    <a:schemeClr val="tx1"/>
                  </a:solidFill>
                </a:endParaRPr>
              </a:p>
            </p:txBody>
          </p:sp>
          <p:sp>
            <p:nvSpPr>
              <p:cNvPr id="33" name="Pentagon 32"/>
              <p:cNvSpPr/>
              <p:nvPr/>
            </p:nvSpPr>
            <p:spPr>
              <a:xfrm>
                <a:off x="4506765" y="2819120"/>
                <a:ext cx="2422069" cy="506271"/>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Deliverance</a:t>
                </a:r>
                <a:endParaRPr lang="en-US" sz="3200" dirty="0">
                  <a:solidFill>
                    <a:schemeClr val="tx1"/>
                  </a:solidFill>
                </a:endParaRPr>
              </a:p>
            </p:txBody>
          </p:sp>
          <p:sp>
            <p:nvSpPr>
              <p:cNvPr id="34" name="Pentagon 33"/>
              <p:cNvSpPr/>
              <p:nvPr/>
            </p:nvSpPr>
            <p:spPr>
              <a:xfrm rot="2288702">
                <a:off x="4001546" y="4049858"/>
                <a:ext cx="2968198" cy="506271"/>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Deliverance</a:t>
                </a:r>
                <a:endParaRPr lang="en-US" sz="3200" dirty="0">
                  <a:solidFill>
                    <a:schemeClr val="tx1"/>
                  </a:solidFill>
                </a:endParaRPr>
              </a:p>
            </p:txBody>
          </p:sp>
        </p:grpSp>
      </p:grpSp>
    </p:spTree>
    <p:extLst>
      <p:ext uri="{BB962C8B-B14F-4D97-AF65-F5344CB8AC3E}">
        <p14:creationId xmlns:p14="http://schemas.microsoft.com/office/powerpoint/2010/main" val="229635345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p:nvSpPr>
        <p:spPr>
          <a:xfrm>
            <a:off x="0" y="0"/>
            <a:ext cx="9144000" cy="3539430"/>
          </a:xfrm>
          <a:prstGeom prst="rect">
            <a:avLst/>
          </a:prstGeom>
          <a:solidFill>
            <a:schemeClr val="bg2">
              <a:lumMod val="25000"/>
            </a:schemeClr>
          </a:solidFill>
        </p:spPr>
        <p:txBody>
          <a:bodyPr wrap="square" rtlCol="0">
            <a:spAutoFit/>
          </a:bodyPr>
          <a:lstStyle/>
          <a:p>
            <a:r>
              <a:rPr lang="en-US" sz="3200" dirty="0">
                <a:solidFill>
                  <a:schemeClr val="bg1"/>
                </a:solidFill>
              </a:rPr>
              <a:t>1 Timothy 6.9-10:  Those who long to be rich, however, stumble into temptation and a trap and many senseless and harmful desires that plunge people into ruin and destruction. </a:t>
            </a:r>
            <a:r>
              <a:rPr lang="en-US" sz="3200" dirty="0" smtClean="0">
                <a:solidFill>
                  <a:schemeClr val="bg1"/>
                </a:solidFill>
              </a:rPr>
              <a:t> </a:t>
            </a:r>
            <a:r>
              <a:rPr lang="en-US" sz="3200" u="sng" dirty="0" smtClean="0">
                <a:solidFill>
                  <a:srgbClr val="FFFF00"/>
                </a:solidFill>
              </a:rPr>
              <a:t>For the love of money is the root of all evils</a:t>
            </a:r>
            <a:r>
              <a:rPr lang="en-US" sz="3200" dirty="0" smtClean="0">
                <a:solidFill>
                  <a:schemeClr val="bg1"/>
                </a:solidFill>
              </a:rPr>
              <a:t>. Some people </a:t>
            </a:r>
            <a:r>
              <a:rPr lang="en-US" sz="3200" dirty="0">
                <a:solidFill>
                  <a:schemeClr val="bg1"/>
                </a:solidFill>
              </a:rPr>
              <a:t>in reaching for it have strayed from the faith and stabbed themselves with many pains.</a:t>
            </a:r>
          </a:p>
        </p:txBody>
      </p:sp>
    </p:spTree>
    <p:extLst>
      <p:ext uri="{BB962C8B-B14F-4D97-AF65-F5344CB8AC3E}">
        <p14:creationId xmlns:p14="http://schemas.microsoft.com/office/powerpoint/2010/main" val="375815172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2062103"/>
          </a:xfrm>
          <a:prstGeom prst="rect">
            <a:avLst/>
          </a:prstGeom>
          <a:solidFill>
            <a:schemeClr val="bg2">
              <a:lumMod val="25000"/>
            </a:schemeClr>
          </a:solidFill>
        </p:spPr>
        <p:txBody>
          <a:bodyPr wrap="square" rtlCol="0">
            <a:spAutoFit/>
          </a:bodyPr>
          <a:lstStyle/>
          <a:p>
            <a:r>
              <a:rPr lang="en-US" sz="3200" dirty="0" smtClean="0">
                <a:solidFill>
                  <a:schemeClr val="bg1"/>
                </a:solidFill>
              </a:rPr>
              <a:t>Those </a:t>
            </a:r>
            <a:r>
              <a:rPr lang="en-US" sz="3200" dirty="0">
                <a:solidFill>
                  <a:schemeClr val="bg1"/>
                </a:solidFill>
              </a:rPr>
              <a:t>who long to be rich, however, stumble into temptation and a trap and many senseless and harmful desires that plunge people into ruin and destruction</a:t>
            </a:r>
            <a:r>
              <a:rPr lang="en-US" sz="3200" dirty="0" smtClean="0">
                <a:solidFill>
                  <a:schemeClr val="bg1"/>
                </a:solidFill>
              </a:rPr>
              <a:t>.</a:t>
            </a:r>
            <a:endParaRPr lang="en-US" sz="3200" dirty="0">
              <a:solidFill>
                <a:schemeClr val="bg1"/>
              </a:solidFill>
            </a:endParaRPr>
          </a:p>
        </p:txBody>
      </p:sp>
      <p:grpSp>
        <p:nvGrpSpPr>
          <p:cNvPr id="15" name="Group 14"/>
          <p:cNvGrpSpPr/>
          <p:nvPr/>
        </p:nvGrpSpPr>
        <p:grpSpPr>
          <a:xfrm>
            <a:off x="0" y="2463532"/>
            <a:ext cx="9143999" cy="4394468"/>
            <a:chOff x="0" y="2463532"/>
            <a:chExt cx="9143999" cy="4394468"/>
          </a:xfrm>
        </p:grpSpPr>
        <p:sp>
          <p:nvSpPr>
            <p:cNvPr id="16" name="Rounded Rectangle 15"/>
            <p:cNvSpPr/>
            <p:nvPr/>
          </p:nvSpPr>
          <p:spPr>
            <a:xfrm>
              <a:off x="6522807" y="4918761"/>
              <a:ext cx="262119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God’s Physical </a:t>
              </a:r>
              <a:r>
                <a:rPr lang="en-US" sz="3200" dirty="0" smtClean="0">
                  <a:solidFill>
                    <a:schemeClr val="tx1"/>
                  </a:solidFill>
                </a:rPr>
                <a:t>Blessings</a:t>
              </a:r>
              <a:endParaRPr lang="en-US" sz="3200" dirty="0">
                <a:solidFill>
                  <a:schemeClr val="tx1"/>
                </a:solidFill>
              </a:endParaRPr>
            </a:p>
          </p:txBody>
        </p:sp>
        <p:grpSp>
          <p:nvGrpSpPr>
            <p:cNvPr id="17" name="Group 16"/>
            <p:cNvGrpSpPr/>
            <p:nvPr/>
          </p:nvGrpSpPr>
          <p:grpSpPr>
            <a:xfrm>
              <a:off x="0" y="2463532"/>
              <a:ext cx="9143999" cy="4394468"/>
              <a:chOff x="0" y="2463532"/>
              <a:chExt cx="9143999" cy="4394468"/>
            </a:xfrm>
          </p:grpSpPr>
          <p:sp>
            <p:nvSpPr>
              <p:cNvPr id="18" name="Oval 17"/>
              <p:cNvSpPr/>
              <p:nvPr/>
            </p:nvSpPr>
            <p:spPr>
              <a:xfrm>
                <a:off x="0" y="5731566"/>
                <a:ext cx="1895061" cy="1126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You</a:t>
                </a:r>
                <a:endParaRPr lang="en-US" sz="3200" dirty="0">
                  <a:solidFill>
                    <a:schemeClr val="tx1"/>
                  </a:solidFill>
                </a:endParaRPr>
              </a:p>
            </p:txBody>
          </p:sp>
          <p:sp>
            <p:nvSpPr>
              <p:cNvPr id="19" name="Oval 18"/>
              <p:cNvSpPr/>
              <p:nvPr/>
            </p:nvSpPr>
            <p:spPr>
              <a:xfrm>
                <a:off x="2842591" y="2463532"/>
                <a:ext cx="1895061" cy="1126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20" name="Pentagon 19"/>
              <p:cNvSpPr/>
              <p:nvPr/>
            </p:nvSpPr>
            <p:spPr>
              <a:xfrm rot="18556747">
                <a:off x="615155" y="4059458"/>
                <a:ext cx="3154017" cy="1024839"/>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Trust and Obey Revelation</a:t>
                </a:r>
                <a:endParaRPr lang="en-US" sz="3200" dirty="0">
                  <a:solidFill>
                    <a:schemeClr val="tx1"/>
                  </a:solidFill>
                </a:endParaRPr>
              </a:p>
            </p:txBody>
          </p:sp>
          <p:sp>
            <p:nvSpPr>
              <p:cNvPr id="21" name="Rounded Rectangle 20"/>
              <p:cNvSpPr/>
              <p:nvPr/>
            </p:nvSpPr>
            <p:spPr>
              <a:xfrm>
                <a:off x="6665842" y="2463532"/>
                <a:ext cx="247815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Spiritual Blessings</a:t>
                </a:r>
              </a:p>
            </p:txBody>
          </p:sp>
          <p:sp>
            <p:nvSpPr>
              <p:cNvPr id="22" name="Rounded Rectangle 21"/>
              <p:cNvSpPr/>
              <p:nvPr/>
            </p:nvSpPr>
            <p:spPr>
              <a:xfrm>
                <a:off x="5182625" y="5902619"/>
                <a:ext cx="247815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Your Physical </a:t>
                </a:r>
                <a:r>
                  <a:rPr lang="en-US" sz="3200" dirty="0" smtClean="0">
                    <a:solidFill>
                      <a:schemeClr val="tx1"/>
                    </a:solidFill>
                  </a:rPr>
                  <a:t>Blessings</a:t>
                </a:r>
                <a:endParaRPr lang="en-US" sz="3200" dirty="0">
                  <a:solidFill>
                    <a:schemeClr val="tx1"/>
                  </a:solidFill>
                </a:endParaRPr>
              </a:p>
            </p:txBody>
          </p:sp>
          <p:sp>
            <p:nvSpPr>
              <p:cNvPr id="23" name="Pentagon 22"/>
              <p:cNvSpPr/>
              <p:nvPr/>
            </p:nvSpPr>
            <p:spPr>
              <a:xfrm>
                <a:off x="1779201" y="5833161"/>
                <a:ext cx="3552653" cy="1024839"/>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Rely on Human Methods</a:t>
                </a:r>
                <a:endParaRPr lang="en-US" sz="3200" dirty="0">
                  <a:solidFill>
                    <a:schemeClr val="tx1"/>
                  </a:solidFill>
                </a:endParaRPr>
              </a:p>
            </p:txBody>
          </p:sp>
          <p:sp>
            <p:nvSpPr>
              <p:cNvPr id="24" name="Pentagon 23"/>
              <p:cNvSpPr/>
              <p:nvPr/>
            </p:nvSpPr>
            <p:spPr>
              <a:xfrm>
                <a:off x="4506765" y="2819120"/>
                <a:ext cx="2422069" cy="506271"/>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Deliverance</a:t>
                </a:r>
                <a:endParaRPr lang="en-US" sz="3200" dirty="0">
                  <a:solidFill>
                    <a:schemeClr val="tx1"/>
                  </a:solidFill>
                </a:endParaRPr>
              </a:p>
            </p:txBody>
          </p:sp>
          <p:sp>
            <p:nvSpPr>
              <p:cNvPr id="25" name="Pentagon 24"/>
              <p:cNvSpPr/>
              <p:nvPr/>
            </p:nvSpPr>
            <p:spPr>
              <a:xfrm rot="2288702">
                <a:off x="4001546" y="4049858"/>
                <a:ext cx="2968198" cy="506271"/>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Deliverance</a:t>
                </a:r>
                <a:endParaRPr lang="en-US" sz="3200" dirty="0">
                  <a:solidFill>
                    <a:schemeClr val="tx1"/>
                  </a:solidFill>
                </a:endParaRPr>
              </a:p>
            </p:txBody>
          </p:sp>
        </p:grpSp>
      </p:grpSp>
    </p:spTree>
    <p:extLst>
      <p:ext uri="{BB962C8B-B14F-4D97-AF65-F5344CB8AC3E}">
        <p14:creationId xmlns:p14="http://schemas.microsoft.com/office/powerpoint/2010/main" val="420966374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1569660"/>
          </a:xfrm>
          <a:prstGeom prst="rect">
            <a:avLst/>
          </a:prstGeom>
          <a:solidFill>
            <a:schemeClr val="bg2">
              <a:lumMod val="25000"/>
            </a:schemeClr>
          </a:solidFill>
        </p:spPr>
        <p:txBody>
          <a:bodyPr wrap="square" rtlCol="0">
            <a:spAutoFit/>
          </a:bodyPr>
          <a:lstStyle/>
          <a:p>
            <a:r>
              <a:rPr lang="en-US" sz="3200" dirty="0" smtClean="0">
                <a:solidFill>
                  <a:schemeClr val="bg1"/>
                </a:solidFill>
              </a:rPr>
              <a:t>For the love of money is the root of all evils. Some people </a:t>
            </a:r>
            <a:r>
              <a:rPr lang="en-US" sz="3200" dirty="0">
                <a:solidFill>
                  <a:schemeClr val="bg1"/>
                </a:solidFill>
              </a:rPr>
              <a:t>in reaching for it have strayed from the faith and stabbed themselves with many pains.</a:t>
            </a:r>
          </a:p>
        </p:txBody>
      </p:sp>
      <p:grpSp>
        <p:nvGrpSpPr>
          <p:cNvPr id="15" name="Group 14"/>
          <p:cNvGrpSpPr/>
          <p:nvPr/>
        </p:nvGrpSpPr>
        <p:grpSpPr>
          <a:xfrm>
            <a:off x="0" y="2463532"/>
            <a:ext cx="9143999" cy="4394468"/>
            <a:chOff x="0" y="2463532"/>
            <a:chExt cx="9143999" cy="4394468"/>
          </a:xfrm>
        </p:grpSpPr>
        <p:sp>
          <p:nvSpPr>
            <p:cNvPr id="16" name="Rounded Rectangle 15"/>
            <p:cNvSpPr/>
            <p:nvPr/>
          </p:nvSpPr>
          <p:spPr>
            <a:xfrm>
              <a:off x="6522807" y="4918761"/>
              <a:ext cx="262119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God’s Physical </a:t>
              </a:r>
              <a:r>
                <a:rPr lang="en-US" sz="3200" dirty="0" smtClean="0">
                  <a:solidFill>
                    <a:schemeClr val="tx1"/>
                  </a:solidFill>
                </a:rPr>
                <a:t>Blessings</a:t>
              </a:r>
              <a:endParaRPr lang="en-US" sz="3200" dirty="0">
                <a:solidFill>
                  <a:schemeClr val="tx1"/>
                </a:solidFill>
              </a:endParaRPr>
            </a:p>
          </p:txBody>
        </p:sp>
        <p:grpSp>
          <p:nvGrpSpPr>
            <p:cNvPr id="17" name="Group 16"/>
            <p:cNvGrpSpPr/>
            <p:nvPr/>
          </p:nvGrpSpPr>
          <p:grpSpPr>
            <a:xfrm>
              <a:off x="0" y="2463532"/>
              <a:ext cx="9143999" cy="4394468"/>
              <a:chOff x="0" y="2463532"/>
              <a:chExt cx="9143999" cy="4394468"/>
            </a:xfrm>
          </p:grpSpPr>
          <p:sp>
            <p:nvSpPr>
              <p:cNvPr id="18" name="Oval 17"/>
              <p:cNvSpPr/>
              <p:nvPr/>
            </p:nvSpPr>
            <p:spPr>
              <a:xfrm>
                <a:off x="0" y="5731566"/>
                <a:ext cx="1895061" cy="1126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You</a:t>
                </a:r>
                <a:endParaRPr lang="en-US" sz="3200" dirty="0">
                  <a:solidFill>
                    <a:schemeClr val="tx1"/>
                  </a:solidFill>
                </a:endParaRPr>
              </a:p>
            </p:txBody>
          </p:sp>
          <p:sp>
            <p:nvSpPr>
              <p:cNvPr id="19" name="Oval 18"/>
              <p:cNvSpPr/>
              <p:nvPr/>
            </p:nvSpPr>
            <p:spPr>
              <a:xfrm>
                <a:off x="2842591" y="2463532"/>
                <a:ext cx="1895061" cy="1126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20" name="Pentagon 19"/>
              <p:cNvSpPr/>
              <p:nvPr/>
            </p:nvSpPr>
            <p:spPr>
              <a:xfrm rot="18556747">
                <a:off x="615155" y="4059458"/>
                <a:ext cx="3154017" cy="1024839"/>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Trust and Obey Revelation</a:t>
                </a:r>
                <a:endParaRPr lang="en-US" sz="3200" dirty="0">
                  <a:solidFill>
                    <a:schemeClr val="tx1"/>
                  </a:solidFill>
                </a:endParaRPr>
              </a:p>
            </p:txBody>
          </p:sp>
          <p:sp>
            <p:nvSpPr>
              <p:cNvPr id="21" name="Rounded Rectangle 20"/>
              <p:cNvSpPr/>
              <p:nvPr/>
            </p:nvSpPr>
            <p:spPr>
              <a:xfrm>
                <a:off x="6665842" y="2463532"/>
                <a:ext cx="247815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Spiritual Blessings</a:t>
                </a:r>
              </a:p>
            </p:txBody>
          </p:sp>
          <p:sp>
            <p:nvSpPr>
              <p:cNvPr id="22" name="Rounded Rectangle 21"/>
              <p:cNvSpPr/>
              <p:nvPr/>
            </p:nvSpPr>
            <p:spPr>
              <a:xfrm>
                <a:off x="5182625" y="5902619"/>
                <a:ext cx="2478157"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Your Physical </a:t>
                </a:r>
                <a:r>
                  <a:rPr lang="en-US" sz="3200" dirty="0" smtClean="0">
                    <a:solidFill>
                      <a:schemeClr val="tx1"/>
                    </a:solidFill>
                  </a:rPr>
                  <a:t>Blessings</a:t>
                </a:r>
                <a:endParaRPr lang="en-US" sz="3200" dirty="0">
                  <a:solidFill>
                    <a:schemeClr val="tx1"/>
                  </a:solidFill>
                </a:endParaRPr>
              </a:p>
            </p:txBody>
          </p:sp>
          <p:sp>
            <p:nvSpPr>
              <p:cNvPr id="23" name="Pentagon 22"/>
              <p:cNvSpPr/>
              <p:nvPr/>
            </p:nvSpPr>
            <p:spPr>
              <a:xfrm>
                <a:off x="1779201" y="5833161"/>
                <a:ext cx="3552653" cy="1024839"/>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Rely on Human Methods</a:t>
                </a:r>
                <a:endParaRPr lang="en-US" sz="3200" dirty="0">
                  <a:solidFill>
                    <a:schemeClr val="tx1"/>
                  </a:solidFill>
                </a:endParaRPr>
              </a:p>
            </p:txBody>
          </p:sp>
          <p:sp>
            <p:nvSpPr>
              <p:cNvPr id="24" name="Pentagon 23"/>
              <p:cNvSpPr/>
              <p:nvPr/>
            </p:nvSpPr>
            <p:spPr>
              <a:xfrm>
                <a:off x="4506765" y="2819120"/>
                <a:ext cx="2422069" cy="506271"/>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Deliverance</a:t>
                </a:r>
                <a:endParaRPr lang="en-US" sz="3200" dirty="0">
                  <a:solidFill>
                    <a:schemeClr val="tx1"/>
                  </a:solidFill>
                </a:endParaRPr>
              </a:p>
            </p:txBody>
          </p:sp>
          <p:sp>
            <p:nvSpPr>
              <p:cNvPr id="25" name="Pentagon 24"/>
              <p:cNvSpPr/>
              <p:nvPr/>
            </p:nvSpPr>
            <p:spPr>
              <a:xfrm rot="2288702">
                <a:off x="4001546" y="4049858"/>
                <a:ext cx="2968198" cy="506271"/>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Deliverance</a:t>
                </a:r>
                <a:endParaRPr lang="en-US" sz="3200" dirty="0">
                  <a:solidFill>
                    <a:schemeClr val="tx1"/>
                  </a:solidFill>
                </a:endParaRPr>
              </a:p>
            </p:txBody>
          </p:sp>
        </p:grpSp>
      </p:grpSp>
    </p:spTree>
    <p:extLst>
      <p:ext uri="{BB962C8B-B14F-4D97-AF65-F5344CB8AC3E}">
        <p14:creationId xmlns:p14="http://schemas.microsoft.com/office/powerpoint/2010/main" val="170379982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TotalTime>
  <Words>744</Words>
  <Application>Microsoft Office PowerPoint</Application>
  <PresentationFormat>On-screen Show (4:3)</PresentationFormat>
  <Paragraphs>50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12</cp:revision>
  <dcterms:created xsi:type="dcterms:W3CDTF">2016-01-06T20:38:46Z</dcterms:created>
  <dcterms:modified xsi:type="dcterms:W3CDTF">2016-01-11T15:20:19Z</dcterms:modified>
</cp:coreProperties>
</file>